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</p:sldIdLst>
  <p:sldSz cx="12192000" cy="6858000"/>
  <p:notesSz cx="6858000" cy="9144000"/>
  <p:embeddedFontLst>
    <p:embeddedFont>
      <p:font typeface="Calibri Light" panose="020F0302020204030204" pitchFamily="34" charset="0"/>
      <p:regular r:id="rId6"/>
      <p: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LIMIT statement is used to limit the number of records returned based on a limit value.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752850" y="3269727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“</a:t>
            </a:r>
            <a:r>
              <a:rPr lang="en-US" dirty="0" err="1">
                <a:latin typeface="+mj-lt"/>
              </a:rPr>
              <a:t>column_names</a:t>
            </a:r>
            <a:r>
              <a:rPr lang="en-US" dirty="0">
                <a:latin typeface="+mj-lt"/>
              </a:rPr>
              <a:t>”</a:t>
            </a:r>
          </a:p>
          <a:p>
            <a:r>
              <a:rPr lang="en-US" dirty="0">
                <a:latin typeface="+mj-lt"/>
              </a:rPr>
              <a:t>FROM “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”</a:t>
            </a:r>
          </a:p>
          <a:p>
            <a:r>
              <a:rPr lang="en-US" dirty="0">
                <a:latin typeface="+mj-lt"/>
              </a:rPr>
              <a:t>[WHERE conditions]</a:t>
            </a:r>
          </a:p>
          <a:p>
            <a:r>
              <a:rPr lang="en-US" dirty="0">
                <a:latin typeface="+mj-lt"/>
              </a:rPr>
              <a:t>[ORDER BY expression [ ASC | DESC ]]</a:t>
            </a:r>
          </a:p>
          <a:p>
            <a:r>
              <a:rPr lang="en-US" dirty="0">
                <a:latin typeface="+mj-lt"/>
              </a:rPr>
              <a:t>LIMIT </a:t>
            </a:r>
            <a:r>
              <a:rPr lang="en-US" dirty="0" err="1">
                <a:latin typeface="+mj-lt"/>
              </a:rPr>
              <a:t>row_count</a:t>
            </a:r>
            <a:r>
              <a:rPr lang="en-US" dirty="0">
                <a:latin typeface="+mj-lt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LIMIT statement is used to limit the number of records returned based on a limit value.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924300" y="2715729"/>
            <a:ext cx="755203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* FROM </a:t>
            </a:r>
            <a:r>
              <a:rPr lang="en-US" dirty="0" smtClean="0">
                <a:latin typeface="+mj-lt"/>
              </a:rPr>
              <a:t>customer</a:t>
            </a:r>
          </a:p>
          <a:p>
            <a:r>
              <a:rPr lang="en-US" dirty="0" smtClean="0">
                <a:latin typeface="+mj-lt"/>
              </a:rPr>
              <a:t>WHERE </a:t>
            </a:r>
            <a:r>
              <a:rPr lang="en-US" dirty="0">
                <a:latin typeface="+mj-lt"/>
              </a:rPr>
              <a:t>age &gt;= 25</a:t>
            </a:r>
          </a:p>
          <a:p>
            <a:r>
              <a:rPr lang="en-US" dirty="0">
                <a:latin typeface="+mj-lt"/>
              </a:rPr>
              <a:t>ORDER BY age DESC</a:t>
            </a:r>
          </a:p>
          <a:p>
            <a:r>
              <a:rPr lang="en-US" dirty="0">
                <a:latin typeface="+mj-lt"/>
              </a:rPr>
              <a:t>LIMIT 8;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</a:t>
            </a:r>
            <a:r>
              <a:rPr lang="en-US" dirty="0" smtClean="0">
                <a:latin typeface="+mj-lt"/>
              </a:rPr>
              <a:t>customer</a:t>
            </a:r>
          </a:p>
          <a:p>
            <a:r>
              <a:rPr lang="en-US" dirty="0" smtClean="0">
                <a:latin typeface="+mj-lt"/>
              </a:rPr>
              <a:t>WHERE </a:t>
            </a:r>
            <a:r>
              <a:rPr lang="en-US" dirty="0">
                <a:latin typeface="+mj-lt"/>
              </a:rPr>
              <a:t>age &gt;=25</a:t>
            </a:r>
          </a:p>
          <a:p>
            <a:r>
              <a:rPr lang="en-US" dirty="0">
                <a:latin typeface="+mj-lt"/>
              </a:rPr>
              <a:t>ORDER BY age ASC</a:t>
            </a:r>
          </a:p>
          <a:p>
            <a:r>
              <a:rPr lang="en-US" dirty="0">
                <a:latin typeface="+mj-lt"/>
              </a:rPr>
              <a:t>LIMIT </a:t>
            </a:r>
            <a:r>
              <a:rPr lang="en-US" dirty="0" smtClean="0">
                <a:latin typeface="+mj-lt"/>
              </a:rPr>
              <a:t>10;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2691</TotalTime>
  <Words>96</Words>
  <Application>Microsoft Office PowerPoint</Application>
  <PresentationFormat>Widescreen</PresentationFormat>
  <Paragraphs>22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LIMIT</vt:lpstr>
      <vt:lpstr>LIMIT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82</cp:revision>
  <dcterms:created xsi:type="dcterms:W3CDTF">2018-09-26T08:50:40Z</dcterms:created>
  <dcterms:modified xsi:type="dcterms:W3CDTF">2018-12-21T06:49:21Z</dcterms:modified>
</cp:coreProperties>
</file>